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6DD8-854A-4D91-89FD-EFEC80EB3F01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57B3-BC34-4168-8BB3-97B578937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488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6DD8-854A-4D91-89FD-EFEC80EB3F01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57B3-BC34-4168-8BB3-97B578937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217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6DD8-854A-4D91-89FD-EFEC80EB3F01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57B3-BC34-4168-8BB3-97B578937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723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6DD8-854A-4D91-89FD-EFEC80EB3F01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57B3-BC34-4168-8BB3-97B578937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260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6DD8-854A-4D91-89FD-EFEC80EB3F01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57B3-BC34-4168-8BB3-97B578937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60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6DD8-854A-4D91-89FD-EFEC80EB3F01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57B3-BC34-4168-8BB3-97B578937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918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6DD8-854A-4D91-89FD-EFEC80EB3F01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57B3-BC34-4168-8BB3-97B578937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023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6DD8-854A-4D91-89FD-EFEC80EB3F01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57B3-BC34-4168-8BB3-97B578937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845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6DD8-854A-4D91-89FD-EFEC80EB3F01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57B3-BC34-4168-8BB3-97B578937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75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6DD8-854A-4D91-89FD-EFEC80EB3F01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57B3-BC34-4168-8BB3-97B578937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39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6DD8-854A-4D91-89FD-EFEC80EB3F01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57B3-BC34-4168-8BB3-97B578937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471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C6DD8-854A-4D91-89FD-EFEC80EB3F01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D57B3-BC34-4168-8BB3-97B578937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561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61826" y="204394"/>
            <a:ext cx="9506173" cy="1204857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b="1" dirty="0" smtClean="0">
                <a:solidFill>
                  <a:srgbClr val="002060"/>
                </a:solidFill>
              </a:rPr>
              <a:t>Районный методический семинар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/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План семинара</a:t>
            </a:r>
            <a:endParaRPr lang="ru-RU" sz="2400" b="1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022438" cy="16794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9760" y="0"/>
            <a:ext cx="2538804" cy="1936377"/>
          </a:xfrm>
          <a:prstGeom prst="rect">
            <a:avLst/>
          </a:prstGeom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F603475F-B2F2-452D-B161-F121C187B6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79090"/>
              </p:ext>
            </p:extLst>
          </p:nvPr>
        </p:nvGraphicFramePr>
        <p:xfrm>
          <a:off x="0" y="1764253"/>
          <a:ext cx="12192000" cy="509374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2192000">
                  <a:extLst>
                    <a:ext uri="{9D8B030D-6E8A-4147-A177-3AD203B41FA5}">
                      <a16:colId xmlns:a16="http://schemas.microsoft.com/office/drawing/2014/main" val="1667357660"/>
                    </a:ext>
                  </a:extLst>
                </a:gridCol>
              </a:tblGrid>
              <a:tr h="2448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695450" algn="l"/>
                        </a:tabLst>
                      </a:pP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9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00 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9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15 </a:t>
                      </a:r>
                      <a:r>
                        <a:rPr lang="ru-RU" sz="14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Приветствие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- </a:t>
                      </a:r>
                      <a:r>
                        <a:rPr lang="ru-RU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ученики 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лицея</a:t>
                      </a:r>
                      <a:endParaRPr lang="ro-RO" sz="14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B0502040204020203" pitchFamily="18" charset="0"/>
                      </a:endParaRPr>
                    </a:p>
                  </a:txBody>
                  <a:tcPr marL="52610" marR="52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2450920"/>
                  </a:ext>
                </a:extLst>
              </a:tr>
              <a:tr h="4211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695450" algn="l"/>
                        </a:tabLst>
                      </a:pP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9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15 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9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20 </a:t>
                      </a:r>
                      <a:r>
                        <a:rPr lang="ru-RU" sz="1400" b="1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Объявление </a:t>
                      </a:r>
                      <a:r>
                        <a:rPr lang="ru-RU" sz="14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темы,  целей и программы  семинара</a:t>
                      </a:r>
                      <a:r>
                        <a:rPr lang="ru-RU" sz="1400" b="1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b="1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baseline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Грэдинару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А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, главный специалист Управления Образования</a:t>
                      </a:r>
                      <a:endParaRPr lang="ro-RO" sz="14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B0502040204020203" pitchFamily="18" charset="0"/>
                      </a:endParaRPr>
                    </a:p>
                  </a:txBody>
                  <a:tcPr marL="52610" marR="52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428242"/>
                  </a:ext>
                </a:extLst>
              </a:tr>
              <a:tr h="49899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695450" algn="l"/>
                        </a:tabLst>
                      </a:pPr>
                      <a:r>
                        <a:rPr lang="ro-RO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9.20-9.3</a:t>
                      </a:r>
                      <a:r>
                        <a:rPr lang="en-US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5</a:t>
                      </a:r>
                      <a:r>
                        <a:rPr lang="ro-RO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Приветственное слово </a:t>
                      </a:r>
                      <a:r>
                        <a:rPr lang="ru-RU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и «Стандарты минимального оснащения учебных кабинетов по школьным дисциплинам в общеобразовательных учреждениях» - </a:t>
                      </a:r>
                      <a:r>
                        <a:rPr lang="ru-RU" sz="1400" b="1" baseline="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Опреа</a:t>
                      </a:r>
                      <a:r>
                        <a:rPr lang="ru-RU" sz="14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Диана, заведующая Методическим Центром</a:t>
                      </a:r>
                      <a:endParaRPr lang="ro-RO" sz="1400" b="1" baseline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B0502040204020203" pitchFamily="18" charset="0"/>
                      </a:endParaRPr>
                    </a:p>
                  </a:txBody>
                  <a:tcPr marL="52610" marR="52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5233055"/>
                  </a:ext>
                </a:extLst>
              </a:tr>
              <a:tr h="2448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695450" algn="l"/>
                        </a:tabLst>
                      </a:pPr>
                      <a:r>
                        <a:rPr lang="ru-RU" sz="1400" b="1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9.3</a:t>
                      </a:r>
                      <a:r>
                        <a:rPr lang="en-US" sz="1400" b="1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5</a:t>
                      </a:r>
                      <a:r>
                        <a:rPr lang="ru-RU" sz="1400" b="1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-9.4</a:t>
                      </a:r>
                      <a:r>
                        <a:rPr lang="en-US" sz="1400" b="1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5</a:t>
                      </a:r>
                      <a:r>
                        <a:rPr lang="ru-RU" sz="1400" b="1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</a:t>
                      </a:r>
                      <a:r>
                        <a:rPr lang="ru-RU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Визитная карточка лицея 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– </a:t>
                      </a:r>
                      <a:r>
                        <a:rPr lang="ru-RU" sz="1400" b="1" baseline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Гума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Славик, директор  </a:t>
                      </a:r>
                      <a:endParaRPr lang="ro-RO" sz="14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B0502040204020203" pitchFamily="18" charset="0"/>
                      </a:endParaRPr>
                    </a:p>
                  </a:txBody>
                  <a:tcPr marL="52610" marR="52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4665345"/>
                  </a:ext>
                </a:extLst>
              </a:tr>
              <a:tr h="2448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695450" algn="l"/>
                        </a:tabLst>
                      </a:pPr>
                      <a:r>
                        <a:rPr lang="en-US" sz="14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9.45 -9.55 </a:t>
                      </a:r>
                      <a:r>
                        <a:rPr lang="ru-RU" sz="1400" b="1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Вызов </a:t>
                      </a:r>
                      <a:r>
                        <a:rPr lang="ru-RU" sz="14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- </a:t>
                      </a:r>
                      <a:r>
                        <a:rPr lang="ru-RU" sz="1400" b="1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Ротарь</a:t>
                      </a:r>
                      <a:r>
                        <a:rPr lang="ru-RU" sz="14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Надежда, заведующая    </a:t>
                      </a:r>
                      <a:r>
                        <a:rPr lang="ru-RU" sz="1400" b="1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Психопедагогической</a:t>
                      </a:r>
                      <a:r>
                        <a:rPr lang="ru-RU" sz="14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Помощи  </a:t>
                      </a:r>
                      <a:r>
                        <a:rPr lang="ru-RU" sz="14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УО</a:t>
                      </a:r>
                      <a:endParaRPr lang="ro-RO" sz="14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B0502040204020203" pitchFamily="18" charset="0"/>
                      </a:endParaRPr>
                    </a:p>
                  </a:txBody>
                  <a:tcPr marL="52610" marR="52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0093583"/>
                  </a:ext>
                </a:extLst>
              </a:tr>
              <a:tr h="49899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695450" algn="l"/>
                        </a:tabLst>
                      </a:pPr>
                      <a:r>
                        <a:rPr lang="ru-RU" sz="14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9.</a:t>
                      </a:r>
                      <a:r>
                        <a:rPr lang="ro-RO" sz="14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5</a:t>
                      </a:r>
                      <a:r>
                        <a:rPr lang="en-US" sz="14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5</a:t>
                      </a:r>
                      <a:r>
                        <a:rPr lang="ru-RU" sz="14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-10.1</a:t>
                      </a:r>
                      <a:r>
                        <a:rPr lang="ro-RO" sz="14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5</a:t>
                      </a:r>
                      <a:r>
                        <a:rPr lang="ru-RU" sz="14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</a:t>
                      </a:r>
                      <a:r>
                        <a:rPr lang="ru-RU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</a:t>
                      </a:r>
                      <a:r>
                        <a:rPr lang="ru-RU" sz="1400" b="1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Методические рекомендации</a:t>
                      </a:r>
                      <a:r>
                        <a:rPr lang="sa-IN" sz="1400" b="1" baseline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1" i="1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” Современные и традиционные средства оценивания результатов обучения на уроках русского языка</a:t>
                      </a:r>
                      <a:r>
                        <a:rPr lang="sa-IN" sz="1400" b="1" i="1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i="1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”</a:t>
                      </a:r>
                      <a:r>
                        <a:rPr lang="ru-RU" sz="1400" b="1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a-IN" sz="14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4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sa-IN" sz="14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Грэдинару</a:t>
                      </a:r>
                      <a:r>
                        <a:rPr lang="ru-RU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А.</a:t>
                      </a:r>
                      <a:r>
                        <a:rPr lang="ro-RO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,</a:t>
                      </a:r>
                      <a:r>
                        <a:rPr lang="ru-RU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главный специалист Управления Образования</a:t>
                      </a:r>
                      <a:endParaRPr lang="ro-RO" sz="14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B0502040204020203" pitchFamily="18" charset="0"/>
                      </a:endParaRPr>
                    </a:p>
                  </a:txBody>
                  <a:tcPr marL="52610" marR="52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2961991"/>
                  </a:ext>
                </a:extLst>
              </a:tr>
              <a:tr h="2448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695450" algn="l"/>
                        </a:tabLst>
                      </a:pP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10</a:t>
                      </a:r>
                      <a:r>
                        <a:rPr lang="sa-IN" sz="14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1</a:t>
                      </a:r>
                      <a:r>
                        <a:rPr lang="ro-RO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5</a:t>
                      </a:r>
                      <a:r>
                        <a:rPr lang="ru-RU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10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25  </a:t>
                      </a:r>
                      <a:endParaRPr lang="ro-RO" sz="14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B0502040204020203" pitchFamily="18" charset="0"/>
                      </a:endParaRPr>
                    </a:p>
                  </a:txBody>
                  <a:tcPr marL="52610" marR="52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9932275"/>
                  </a:ext>
                </a:extLst>
              </a:tr>
              <a:tr h="4211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695450" algn="l"/>
                        </a:tabLst>
                      </a:pP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10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25 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11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10 </a:t>
                      </a:r>
                      <a:r>
                        <a:rPr lang="ru-RU" sz="14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У</a:t>
                      </a:r>
                      <a:r>
                        <a:rPr lang="it-IT" sz="14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рок </a:t>
                      </a:r>
                      <a:r>
                        <a:rPr lang="it-IT" sz="1400" b="1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в</a:t>
                      </a:r>
                      <a:r>
                        <a:rPr lang="ru-RU" sz="1400" b="1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6 классе </a:t>
                      </a:r>
                      <a:r>
                        <a:rPr lang="ru-RU" sz="1400" b="1" i="1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«Мы любим Родину</a:t>
                      </a:r>
                      <a:r>
                        <a:rPr lang="ru-RU" sz="1400" b="1" i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» -</a:t>
                      </a:r>
                      <a:r>
                        <a:rPr lang="it-IT" sz="14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Грицко </a:t>
                      </a:r>
                      <a:r>
                        <a:rPr lang="ru-RU" sz="1400" b="1" baseline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Адела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</a:t>
                      </a:r>
                      <a:r>
                        <a:rPr lang="it-IT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учительница русского языка и литературы</a:t>
                      </a:r>
                      <a:endParaRPr lang="ro-RO" sz="14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B0502040204020203" pitchFamily="18" charset="0"/>
                      </a:endParaRPr>
                    </a:p>
                  </a:txBody>
                  <a:tcPr marL="52610" marR="52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2398500"/>
                  </a:ext>
                </a:extLst>
              </a:tr>
              <a:tr h="31549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695450" algn="l"/>
                        </a:tabLst>
                      </a:pP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11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25 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12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15  </a:t>
                      </a:r>
                      <a:r>
                        <a:rPr lang="ru-RU" sz="14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Литературно-музыкальный спектакль </a:t>
                      </a:r>
                      <a:r>
                        <a:rPr lang="it-IT" sz="1400" b="1" i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« </a:t>
                      </a:r>
                      <a:r>
                        <a:rPr lang="ru-RU" sz="1400" b="1" i="1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Молдова – край </a:t>
                      </a:r>
                      <a:r>
                        <a:rPr lang="ru-RU" sz="1400" b="1" i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родной» -</a:t>
                      </a:r>
                      <a:r>
                        <a:rPr lang="ru-RU" sz="1400" b="1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Кожокару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</a:t>
                      </a:r>
                      <a:r>
                        <a:rPr lang="ru-RU" sz="14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Татьяна</a:t>
                      </a:r>
                      <a:r>
                        <a:rPr lang="it-IT" sz="14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учительница русского языка и литературы</a:t>
                      </a:r>
                      <a:endParaRPr lang="ro-RO" sz="1400" b="1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B0502040204020203" pitchFamily="18" charset="0"/>
                      </a:endParaRPr>
                    </a:p>
                  </a:txBody>
                  <a:tcPr marL="52610" marR="52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4952857"/>
                  </a:ext>
                </a:extLst>
              </a:tr>
              <a:tr h="2448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695450" algn="l"/>
                        </a:tabLst>
                      </a:pP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12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15 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12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o-RO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35  </a:t>
                      </a:r>
                      <a:r>
                        <a:rPr lang="ru-RU" sz="1400" b="1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Анализ 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урока и </a:t>
                      </a:r>
                      <a:r>
                        <a:rPr lang="ru-RU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литературно-музыкального спектакля</a:t>
                      </a:r>
                      <a:endParaRPr lang="ro-RO" sz="14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B0502040204020203" pitchFamily="18" charset="0"/>
                      </a:endParaRPr>
                    </a:p>
                  </a:txBody>
                  <a:tcPr marL="52610" marR="52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361993"/>
                  </a:ext>
                </a:extLst>
              </a:tr>
              <a:tr h="95031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  <a:tabLst>
                          <a:tab pos="1695450" algn="l"/>
                        </a:tabLst>
                      </a:pP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12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35 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12</a:t>
                      </a:r>
                      <a:r>
                        <a:rPr lang="sa-IN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55 </a:t>
                      </a:r>
                      <a:r>
                        <a:rPr lang="ru-RU" sz="1400" b="1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Обмен опытом работы </a:t>
                      </a:r>
                      <a:endParaRPr lang="ro-RO" sz="14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B0502040204020203" pitchFamily="18" charset="0"/>
                      </a:endParaRP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Wingdings" panose="05000000000000000000" pitchFamily="2" charset="2"/>
                        <a:buChar char="v"/>
                        <a:tabLst>
                          <a:tab pos="1695450" algn="l"/>
                        </a:tabLst>
                      </a:pPr>
                      <a:r>
                        <a:rPr lang="sa-IN" sz="1400" b="1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1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«Образовательный проект «Чтение – любимое увлечение</a:t>
                      </a:r>
                      <a:r>
                        <a:rPr lang="ru-RU" sz="1400" b="1" i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» -</a:t>
                      </a:r>
                      <a:r>
                        <a:rPr lang="ru-RU" sz="14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</a:t>
                      </a:r>
                      <a:r>
                        <a:rPr lang="ru-RU" sz="1400" b="1" baseline="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Лопач</a:t>
                      </a:r>
                      <a:r>
                        <a:rPr lang="ru-RU" sz="1400" b="1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Алина, учительница г</a:t>
                      </a:r>
                      <a:r>
                        <a:rPr lang="sa-IN" sz="1400" b="1" baseline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b="1" baseline="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Алчедар</a:t>
                      </a:r>
                      <a:r>
                        <a:rPr lang="ru-RU" sz="1400" b="1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</a:t>
                      </a:r>
                      <a:endParaRPr lang="en-US" sz="1400" b="1" baseline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Mangal" panose="020B0502040204020203" pitchFamily="18" charset="0"/>
                      </a:endParaRP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Wingdings" panose="05000000000000000000" pitchFamily="2" charset="2"/>
                        <a:buChar char="v"/>
                        <a:tabLst>
                          <a:tab pos="1695450" algn="l"/>
                        </a:tabLst>
                      </a:pPr>
                      <a:r>
                        <a:rPr lang="ru-RU" sz="1400" b="1" i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«Составление </a:t>
                      </a:r>
                      <a:r>
                        <a:rPr lang="ru-RU" sz="1400" b="1" i="1" baseline="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суммативных</a:t>
                      </a:r>
                      <a:r>
                        <a:rPr lang="ru-RU" sz="1400" b="1" i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тестов для оценивания компетенций </a:t>
                      </a:r>
                      <a:r>
                        <a:rPr lang="en-US" sz="1400" b="1" i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</a:t>
                      </a:r>
                      <a:r>
                        <a:rPr lang="ru-RU" sz="1400" b="1" i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учеников</a:t>
                      </a:r>
                      <a:r>
                        <a:rPr lang="en-US" sz="1400" b="1" i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</a:t>
                      </a:r>
                      <a:r>
                        <a:rPr lang="ru-RU" sz="1400" b="1" i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» - </a:t>
                      </a:r>
                      <a:r>
                        <a:rPr lang="ru-RU" sz="1400" b="1" baseline="0" dirty="0" smtClean="0">
                          <a:solidFill>
                            <a:srgbClr val="17375E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</a:t>
                      </a:r>
                      <a:r>
                        <a:rPr lang="ru-RU" sz="1400" b="1" baseline="0" dirty="0" err="1" smtClean="0">
                          <a:solidFill>
                            <a:srgbClr val="17375E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Грэдинару</a:t>
                      </a:r>
                      <a:r>
                        <a:rPr lang="ru-RU" sz="1400" b="1" baseline="0" dirty="0" smtClean="0">
                          <a:solidFill>
                            <a:srgbClr val="17375E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Валентина, </a:t>
                      </a:r>
                      <a:r>
                        <a:rPr lang="ru-RU" sz="1400" b="1" baseline="0" dirty="0">
                          <a:solidFill>
                            <a:srgbClr val="17375E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учительница ТЛ «</a:t>
                      </a:r>
                      <a:r>
                        <a:rPr lang="ru-RU" sz="1400" b="1" baseline="0" dirty="0" err="1">
                          <a:solidFill>
                            <a:srgbClr val="17375E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А.Матеевич</a:t>
                      </a:r>
                      <a:r>
                        <a:rPr lang="ru-RU" sz="1400" b="1" baseline="0" dirty="0">
                          <a:solidFill>
                            <a:srgbClr val="17375E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»</a:t>
                      </a:r>
                      <a:r>
                        <a:rPr lang="sa-IN" sz="1400" b="1" baseline="0" dirty="0">
                          <a:solidFill>
                            <a:srgbClr val="17375E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endParaRPr lang="ro-RO" sz="14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B0502040204020203" pitchFamily="18" charset="0"/>
                      </a:endParaRPr>
                    </a:p>
                  </a:txBody>
                  <a:tcPr marL="52610" marR="52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138561"/>
                  </a:ext>
                </a:extLst>
              </a:tr>
              <a:tr h="22405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Wingdings" panose="05000000000000000000" pitchFamily="2" charset="2"/>
                        <a:buNone/>
                        <a:tabLst>
                          <a:tab pos="1695450" algn="l"/>
                        </a:tabLst>
                      </a:pPr>
                      <a:r>
                        <a:rPr lang="ru-RU" sz="14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12.55-13.15 </a:t>
                      </a:r>
                      <a:r>
                        <a:rPr lang="ro-RO" sz="14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</a:t>
                      </a:r>
                      <a:r>
                        <a:rPr lang="ro-RO" sz="1400" b="1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TEAM BUILDING</a:t>
                      </a:r>
                      <a:r>
                        <a:rPr lang="ru-RU" sz="1400" b="1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– </a:t>
                      </a:r>
                      <a:r>
                        <a:rPr lang="ru-RU" sz="1400" b="1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Бумбак</a:t>
                      </a:r>
                      <a:r>
                        <a:rPr lang="ru-RU" sz="14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Иван, психолог</a:t>
                      </a:r>
                      <a:endParaRPr lang="ro-RO" sz="14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B0502040204020203" pitchFamily="18" charset="0"/>
                      </a:endParaRPr>
                    </a:p>
                  </a:txBody>
                  <a:tcPr marL="52610" marR="52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2750794"/>
                  </a:ext>
                </a:extLst>
              </a:tr>
              <a:tr h="2448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695450" algn="l"/>
                        </a:tabLst>
                      </a:pPr>
                      <a:r>
                        <a:rPr lang="ru-RU" sz="14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</a:t>
                      </a:r>
                      <a:r>
                        <a:rPr lang="ru-RU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1</a:t>
                      </a:r>
                      <a:r>
                        <a:rPr lang="ro-RO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3.15-13.25</a:t>
                      </a:r>
                      <a:r>
                        <a:rPr lang="ru-RU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</a:t>
                      </a:r>
                      <a:r>
                        <a:rPr lang="ru-RU" sz="1400" b="1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Итоги </a:t>
                      </a:r>
                      <a:r>
                        <a:rPr lang="ru-RU" sz="14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семинара</a:t>
                      </a:r>
                      <a:r>
                        <a:rPr lang="ru-RU" sz="1400" b="1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400" b="1" baseline="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Барбус</a:t>
                      </a:r>
                      <a:r>
                        <a:rPr lang="ru-RU" sz="1400" b="1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baseline="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Маргарета</a:t>
                      </a:r>
                      <a:r>
                        <a:rPr lang="ru-RU" sz="1400" b="1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методист</a:t>
                      </a:r>
                      <a:endParaRPr lang="ro-RO" sz="14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B0502040204020203" pitchFamily="18" charset="0"/>
                      </a:endParaRPr>
                    </a:p>
                  </a:txBody>
                  <a:tcPr marL="52610" marR="52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5150589"/>
                  </a:ext>
                </a:extLst>
              </a:tr>
              <a:tr h="2947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695450" algn="l"/>
                        </a:tabLst>
                      </a:pPr>
                      <a:r>
                        <a:rPr lang="ro-RO" sz="14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13.25 – 13.30 </a:t>
                      </a:r>
                      <a:r>
                        <a:rPr lang="ru-RU" sz="1400" b="1" baseline="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Вопросы и ответы – </a:t>
                      </a:r>
                      <a:r>
                        <a:rPr lang="ru-RU" sz="1400" b="1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Грэдинару</a:t>
                      </a:r>
                      <a:r>
                        <a:rPr lang="ru-RU" sz="14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B0502040204020203" pitchFamily="18" charset="0"/>
                        </a:rPr>
                        <a:t> А., главный специалист </a:t>
                      </a:r>
                      <a:endParaRPr lang="ro-RO" sz="14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B0502040204020203" pitchFamily="18" charset="0"/>
                      </a:endParaRPr>
                    </a:p>
                  </a:txBody>
                  <a:tcPr marL="52610" marR="52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058824"/>
                  </a:ext>
                </a:extLst>
              </a:tr>
            </a:tbl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1826" y="3872753"/>
            <a:ext cx="268941" cy="23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5532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261</Words>
  <Application>Microsoft Office PowerPoint</Application>
  <PresentationFormat>Широкоэкранный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Mangal</vt:lpstr>
      <vt:lpstr>Times New Roman</vt:lpstr>
      <vt:lpstr>Wingdings</vt:lpstr>
      <vt:lpstr>Тема Office</vt:lpstr>
      <vt:lpstr>  Районный методический семинар  План семинара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Образования Шолдэнешть Районный методический семинар</dc:title>
  <dc:creator>Admin</dc:creator>
  <cp:lastModifiedBy>Admin</cp:lastModifiedBy>
  <cp:revision>7</cp:revision>
  <cp:lastPrinted>2023-03-14T13:29:59Z</cp:lastPrinted>
  <dcterms:created xsi:type="dcterms:W3CDTF">2023-03-14T09:58:50Z</dcterms:created>
  <dcterms:modified xsi:type="dcterms:W3CDTF">2023-03-14T14:17:49Z</dcterms:modified>
</cp:coreProperties>
</file>